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4795" autoAdjust="0"/>
  </p:normalViewPr>
  <p:slideViewPr>
    <p:cSldViewPr snapToGrid="0" snapToObjects="1">
      <p:cViewPr varScale="1">
        <p:scale>
          <a:sx n="23" d="100"/>
          <a:sy n="23" d="100"/>
        </p:scale>
        <p:origin x="-2136" y="-104"/>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5/26/15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5/26/15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250790"/>
          </a:xfrm>
          <a:prstGeom prst="rect">
            <a:avLst/>
          </a:prstGeom>
          <a:noFill/>
          <a:ln w="28575" cmpd="sng">
            <a:noFill/>
          </a:ln>
        </p:spPr>
        <p:txBody>
          <a:bodyPr wrap="square" lIns="329104" tIns="164551" rIns="329104" bIns="164551" rtlCol="0">
            <a:spAutoFit/>
          </a:bodyPr>
          <a:lstStyle/>
          <a:p>
            <a:pPr>
              <a:lnSpc>
                <a:spcPct val="90000"/>
              </a:lnSpc>
            </a:pPr>
            <a:r>
              <a:rPr lang="en-US" sz="4000" b="1" dirty="0" smtClean="0">
                <a:latin typeface="Helvetica"/>
                <a:cs typeface="Helvetica"/>
              </a:rPr>
              <a:t>The DRS &amp; Cerberus</a:t>
            </a:r>
            <a:endParaRPr lang="en-US" sz="4000" b="1" dirty="0">
              <a:latin typeface="Helvetica"/>
              <a:cs typeface="Helvetica"/>
            </a:endParaRPr>
          </a:p>
          <a:p>
            <a:pPr>
              <a:lnSpc>
                <a:spcPct val="90000"/>
              </a:lnSpc>
            </a:pPr>
            <a:endParaRPr lang="en-US" sz="1000" dirty="0" smtClean="0">
              <a:latin typeface="Helvetica"/>
              <a:cs typeface="Helvetica"/>
            </a:endParaRPr>
          </a:p>
          <a:p>
            <a:pPr>
              <a:lnSpc>
                <a:spcPct val="90000"/>
              </a:lnSpc>
            </a:pPr>
            <a:r>
              <a:rPr lang="en-US" sz="2800" dirty="0" smtClean="0">
                <a:latin typeface="Helvetica"/>
                <a:cs typeface="Helvetica"/>
              </a:rPr>
              <a:t>For more information about DRS and Cerberus</a:t>
            </a:r>
            <a:r>
              <a:rPr lang="en-US" sz="2800" dirty="0">
                <a:latin typeface="Helvetica"/>
                <a:cs typeface="Helvetica"/>
              </a:rPr>
              <a:t> </a:t>
            </a:r>
            <a:r>
              <a:rPr lang="en-US" sz="2800" dirty="0" smtClean="0">
                <a:latin typeface="Helvetica"/>
                <a:cs typeface="Helvetica"/>
              </a:rPr>
              <a:t>visit:</a:t>
            </a:r>
            <a:endParaRPr lang="en-US" sz="2800" dirty="0">
              <a:latin typeface="Helvetica"/>
              <a:cs typeface="Helvetica"/>
            </a:endParaRPr>
          </a:p>
          <a:p>
            <a:pPr marL="457200" indent="-457200">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10133968"/>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DRS was developed with three types of collections to support the community </a:t>
            </a:r>
            <a:r>
              <a:rPr lang="en-US" sz="2800" dirty="0" smtClean="0">
                <a:latin typeface="Helvetica"/>
                <a:cs typeface="Helvetica"/>
              </a:rPr>
              <a:t>hierarchy:</a:t>
            </a:r>
            <a:endParaRPr lang="en-US" sz="2800" dirty="0">
              <a:latin typeface="Helvetica"/>
              <a:cs typeface="Helvetica"/>
            </a:endParaRPr>
          </a:p>
          <a:p>
            <a:pPr marL="457200" indent="-457200" algn="just">
              <a:lnSpc>
                <a:spcPct val="110000"/>
              </a:lnSpc>
              <a:buFont typeface="Arial"/>
              <a:buChar char="•"/>
            </a:pPr>
            <a:r>
              <a:rPr lang="en-US" sz="28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800" dirty="0">
                <a:latin typeface="Helvetica"/>
                <a:cs typeface="Helvetica"/>
              </a:rPr>
              <a:t>ordinary collection: a typical set of files</a:t>
            </a:r>
          </a:p>
          <a:p>
            <a:pPr algn="just">
              <a:lnSpc>
                <a:spcPct val="110000"/>
              </a:lnSpc>
            </a:pPr>
            <a:r>
              <a:rPr lang="en-US" sz="2800" dirty="0" smtClean="0">
                <a:latin typeface="Helvetica"/>
                <a:cs typeface="Helvetica"/>
              </a:rPr>
              <a:t> The </a:t>
            </a:r>
            <a:r>
              <a:rPr lang="en-US" sz="2800" dirty="0">
                <a:latin typeface="Helvetica"/>
                <a:cs typeface="Helvetica"/>
              </a:rPr>
              <a:t>top-level Northeastern community contains communities that represent each school or administrative unit, and nested within these communities are departments and research groups.</a:t>
            </a:r>
          </a:p>
          <a:p>
            <a:pPr algn="just">
              <a:lnSpc>
                <a:spcPct val="110000"/>
              </a:lnSpc>
            </a:pPr>
            <a:r>
              <a:rPr lang="en-US" sz="2800" dirty="0">
                <a:latin typeface="Helvetica"/>
                <a:cs typeface="Helvetica"/>
              </a:rPr>
              <a:t>Faculty users are connected to communities, allowing files stored in Smart Collections to be dynamically connected to the community hierarchy. </a:t>
            </a:r>
          </a:p>
          <a:p>
            <a:pPr algn="just">
              <a:lnSpc>
                <a:spcPct val="110000"/>
              </a:lnSpc>
            </a:pPr>
            <a:r>
              <a:rPr lang="en-US" sz="2800" dirty="0" smtClean="0">
                <a:latin typeface="Helvetica"/>
                <a:cs typeface="Helvetica"/>
              </a:rPr>
              <a:t>   Homepage </a:t>
            </a:r>
            <a:r>
              <a:rPr lang="en-US" sz="2800" dirty="0">
                <a:latin typeface="Helvetica"/>
                <a:cs typeface="Helvetica"/>
              </a:rPr>
              <a:t>Featured Content and community collections that serve the faculty users' scholarly content are not really collections; they are aggregations of the content stored in the faculty users' smart collections.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The Smart Collections created for faculty after they first login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774136"/>
            <a:ext cx="9481764" cy="6754586"/>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can be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an existing model that is quickly understood by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a:t>
            </a:r>
            <a:r>
              <a:rPr lang="en-US" sz="2800" dirty="0" smtClean="0">
                <a:latin typeface="Helvetica"/>
                <a:cs typeface="Helvetica"/>
              </a:rPr>
              <a:t>avenues</a:t>
            </a:r>
            <a:endParaRPr lang="en-US" sz="1000" dirty="0" smtClean="0">
              <a:latin typeface="Helvetica"/>
              <a:cs typeface="Helvetica"/>
            </a:endParaRP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About the DRS</a:t>
            </a:r>
          </a:p>
          <a:p>
            <a:pPr algn="just">
              <a:lnSpc>
                <a:spcPct val="90000"/>
              </a:lnSpc>
            </a:pPr>
            <a:endParaRPr lang="en-US" sz="1400" dirty="0" smtClean="0">
              <a:latin typeface="Helvetica"/>
              <a:cs typeface="Helvetica"/>
            </a:endParaRPr>
          </a:p>
          <a:p>
            <a:pPr algn="just">
              <a:lnSpc>
                <a:spcPct val="110000"/>
              </a:lnSpc>
            </a:pPr>
            <a:r>
              <a:rPr lang="en-US" sz="2800" dirty="0">
                <a:latin typeface="Helvetica"/>
                <a:cs typeface="Helvetica"/>
              </a:rPr>
              <a:t> </a:t>
            </a:r>
            <a:r>
              <a:rPr lang="en-US" sz="2800" dirty="0" smtClean="0">
                <a:latin typeface="Helvetica"/>
                <a:cs typeface="Helvetica"/>
              </a:rPr>
              <a:t>   The </a:t>
            </a:r>
            <a:r>
              <a:rPr lang="en-US" sz="2800" dirty="0">
                <a:latin typeface="Helvetica"/>
                <a:cs typeface="Helvetica"/>
              </a:rPr>
              <a:t>Digital Repository Service (DRS) was designed to store the important scholarly, administrative, and archival digital assets created as part of Northeastern University's mission. Early on in the development of the DRS we recognized a need to highlight the scholarly content, primarily research publications, presentations, datasets, and theses and dissertations (ETDs). Because most of the scholarly content would originate from Northeastern faculty, we decided to model the DRS collection structure after the Northeastern University community structure and create relationships between the faculty and their communities, which would allows the DRS to selectively query scholarly collections.</a:t>
            </a:r>
          </a:p>
          <a:p>
            <a:pPr algn="just">
              <a:lnSpc>
                <a:spcPct val="110000"/>
              </a:lnSpc>
            </a:pPr>
            <a:r>
              <a:rPr lang="en-US" sz="2800" dirty="0" smtClean="0">
                <a:latin typeface="Helvetica"/>
                <a:cs typeface="Helvetica"/>
              </a:rPr>
              <a:t>    The </a:t>
            </a:r>
            <a:r>
              <a:rPr lang="en-US" sz="28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16" name="Picture 15" descr="NUgraph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3515" y="20109746"/>
            <a:ext cx="9829800" cy="4824374"/>
          </a:xfrm>
          <a:prstGeom prst="rect">
            <a:avLst/>
          </a:prstGeom>
          <a:ln w="190500">
            <a:solidFill>
              <a:srgbClr val="FFFFFF"/>
            </a:solidFill>
          </a:ln>
        </p:spPr>
      </p:pic>
      <p:sp>
        <p:nvSpPr>
          <p:cNvPr id="17" name="Right Arrow 16"/>
          <p:cNvSpPr/>
          <p:nvPr/>
        </p:nvSpPr>
        <p:spPr>
          <a:xfrm rot="5400000">
            <a:off x="13255747" y="23530754"/>
            <a:ext cx="1446151" cy="293423"/>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5400000">
            <a:off x="17766149" y="23199432"/>
            <a:ext cx="1293536" cy="239010"/>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
        <p:nvSpPr>
          <p:cNvPr id="10" name="Right Arrow 9"/>
          <p:cNvSpPr/>
          <p:nvPr/>
        </p:nvSpPr>
        <p:spPr>
          <a:xfrm>
            <a:off x="12279469" y="14269980"/>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8253</TotalTime>
  <Words>1607</Words>
  <Application>Microsoft Macintosh PowerPoint</Application>
  <PresentationFormat>Custom</PresentationFormat>
  <Paragraphs>127</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101</cp:revision>
  <dcterms:created xsi:type="dcterms:W3CDTF">2015-04-30T21:08:20Z</dcterms:created>
  <dcterms:modified xsi:type="dcterms:W3CDTF">2015-05-27T01:20:32Z</dcterms:modified>
</cp:coreProperties>
</file>